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9C64-8E7E-4F79-A5D7-2AF9F18CE9AC}" type="datetimeFigureOut">
              <a:rPr lang="en-US" smtClean="0"/>
              <a:pPr/>
              <a:t>8/14/2007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FBAF-2AC2-4732-B6BE-D85765B41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5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6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70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7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8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Miles</dc:creator>
  <cp:lastModifiedBy>Thomas Miles</cp:lastModifiedBy>
  <cp:revision>2</cp:revision>
  <dcterms:created xsi:type="dcterms:W3CDTF">2007-07-21T20:05:29Z</dcterms:created>
  <dcterms:modified xsi:type="dcterms:W3CDTF">2007-08-15T01:15:24Z</dcterms:modified>
</cp:coreProperties>
</file>