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C2E4-F021-46E0-A6CB-4A0ED52DF970}" type="datetimeFigureOut">
              <a:rPr lang="en-US" smtClean="0"/>
              <a:t>8/5/2007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03D8-5388-41CE-A97C-011B9E7308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923925"/>
            <a:ext cx="66865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5573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590675"/>
            <a:ext cx="50006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1547813"/>
            <a:ext cx="4981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1490663"/>
            <a:ext cx="51625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1819275"/>
            <a:ext cx="4276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828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925" y="2505075"/>
            <a:ext cx="19621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1833563"/>
            <a:ext cx="4029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1957388"/>
            <a:ext cx="3314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2152650"/>
            <a:ext cx="3952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38213"/>
            <a:ext cx="66675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13" y="2033588"/>
            <a:ext cx="4067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1833563"/>
            <a:ext cx="42767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966913"/>
            <a:ext cx="36004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2005013"/>
            <a:ext cx="38290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2014538"/>
            <a:ext cx="3648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2043113"/>
            <a:ext cx="3905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981200"/>
            <a:ext cx="400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2014538"/>
            <a:ext cx="36385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2005013"/>
            <a:ext cx="3886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2047875"/>
            <a:ext cx="3829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33450"/>
            <a:ext cx="6667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513" y="2043113"/>
            <a:ext cx="39909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2076450"/>
            <a:ext cx="38671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88" y="2205038"/>
            <a:ext cx="393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2009775"/>
            <a:ext cx="4152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650" y="2009775"/>
            <a:ext cx="4076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947863"/>
            <a:ext cx="38862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2038350"/>
            <a:ext cx="4162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1976438"/>
            <a:ext cx="39433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933575"/>
            <a:ext cx="3829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1919288"/>
            <a:ext cx="3943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928688"/>
            <a:ext cx="6657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90713"/>
            <a:ext cx="3962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675" y="1990725"/>
            <a:ext cx="36766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957388"/>
            <a:ext cx="41529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2005013"/>
            <a:ext cx="3695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1966913"/>
            <a:ext cx="39719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962150"/>
            <a:ext cx="3886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033588"/>
            <a:ext cx="4000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043113"/>
            <a:ext cx="4000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5" y="1876425"/>
            <a:ext cx="41338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890713"/>
            <a:ext cx="41529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33450"/>
            <a:ext cx="6667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1881188"/>
            <a:ext cx="4162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5" y="1890713"/>
            <a:ext cx="41338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000250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995488"/>
            <a:ext cx="41529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985963"/>
            <a:ext cx="41433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981200"/>
            <a:ext cx="4143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990725"/>
            <a:ext cx="4152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1985963"/>
            <a:ext cx="41624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1990725"/>
            <a:ext cx="41719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5" y="2190750"/>
            <a:ext cx="3333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928688"/>
            <a:ext cx="6648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2171700"/>
            <a:ext cx="3324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2447925"/>
            <a:ext cx="22669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479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313" y="2324100"/>
            <a:ext cx="2619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175" y="2276475"/>
            <a:ext cx="2533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5" y="2362200"/>
            <a:ext cx="2914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63" y="2376488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038" y="2185988"/>
            <a:ext cx="32099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0" y="2352675"/>
            <a:ext cx="3009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2309813"/>
            <a:ext cx="1809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1985963"/>
            <a:ext cx="38671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350" y="2295525"/>
            <a:ext cx="2781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1557338"/>
            <a:ext cx="4981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1576388"/>
            <a:ext cx="4772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On-screen Show (4:3)</PresentationFormat>
  <Paragraphs>0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Miles</dc:creator>
  <cp:lastModifiedBy>Thomas Miles</cp:lastModifiedBy>
  <cp:revision>2</cp:revision>
  <dcterms:created xsi:type="dcterms:W3CDTF">2007-08-06T00:06:10Z</dcterms:created>
  <dcterms:modified xsi:type="dcterms:W3CDTF">2007-08-06T01:34:56Z</dcterms:modified>
</cp:coreProperties>
</file>